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1.pn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FB82E4-A59F-4DA6-8C41-D69073DBB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36D3EE-47AE-4D5E-BF7C-08840BBB9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B45E2C-0578-4012-9B39-7A0D3D709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D66A3E-10C8-45B6-A028-7086032B5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2F074E-3322-42CF-82BB-D5038A149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319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FDBFF7-2999-45A5-BCEA-482D0B08E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3EF8BA-575D-449E-92AE-0A0C3E184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CB24DB-6A0D-49D0-96E3-BBC3123D0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B9B0BD-BE84-4142-BD93-E95DC371B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7674CD-E803-4114-8523-FA28568C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625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271D64-DDAF-4507-8908-52C2EA429B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4CAF3F-8AD3-4C12-AA1F-7DE614FBE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31AD2B-182E-4E43-B7A0-5D83F34D4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E22BE1-34E7-4EEC-BB6E-F00699371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97AADB-B370-402D-BBCC-41E165A7D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606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097927-3AC8-480B-AE42-2A874104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3970A4-CB0C-420B-ABFF-F9CFDDE42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F5BB79-FE16-4208-9A58-F5703530D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0D1C34-9B92-4364-B570-1108EDF7D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A74FB9-6081-4EE8-9189-02991CB7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308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FC09DF-2AE7-42BF-8992-B622EE0FB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570A53-82F5-431F-8149-F6DBC4BA2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78212A-70C2-4B92-9B21-E56C6B69C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7F23E0-FED3-485A-B2E4-1349E5C93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D5B84E-7214-4EF4-B7D4-CA8DA3A85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857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62376-7C86-4434-B103-493CB84E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9FD6C2-F1BD-4B96-A6E0-96BC18AB43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8B2CBA-9C84-4FB3-B4C6-043058E8EA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C06403-94DD-47EC-923C-7065C019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13AC1F-E65F-420E-BEF8-96135D61B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7411C0-D6F7-49A6-9EC7-B032F5011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08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0F674D-757E-46F3-82A8-AA2EAABAE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9E8C16-2E93-4D49-A585-0C91E7C84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C3A17A-DE87-40A4-B7F8-071BEDA9EF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59D5875-A0C5-4799-A843-386740631C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EDF35C-1F20-48C2-8C8D-48B4C5CA03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850D26-D285-45AC-BC04-FCDE2FDFD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F631419-73B0-4161-8DEF-F6DAED735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ACCCF-B97C-4074-8020-610273810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439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7AD8D1-C8FC-4EBB-9402-4B75B402C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E5CE4F-CCC7-499D-97AA-977CEDF30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46C039-E0A3-432C-BAA8-7BD377C53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64DC25F-F4CB-4E36-8D73-6D84D057A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581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DF5712-CEBC-4045-B4D3-AC3409DE0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D8982F-71F4-45E7-AEFA-21F24B0CB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6B3642-DC50-453F-AA71-D6C5B4C9C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78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8110B-1446-4094-A937-505CB7585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0FDFC1-2E6B-4639-87C2-E9D451044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D92B0F-C444-4C28-A254-220FB6717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DB0CF7-92BD-4F99-BE37-C980B80C5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2B4B10-DE7F-4687-B2CF-2107CB6DC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69FAD6-AFE7-4C86-92C2-C94BE11E0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935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B250AE-C5D8-4C19-95A4-7AF97FA2A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0DB7FB-4E00-4C3F-A722-44952CB2A1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028069-6F65-4D5A-91C7-31CBF4598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7F247A-ED82-40DF-B66F-EC1624467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185F91-7698-46BB-9EFD-6D7DDE04E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7E62DA-A891-45DD-9902-C79D5271E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1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DE300B3-6FD0-4071-AE78-94ECA518E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F8D0D7-611B-4FBF-ABB0-48A3C2F9A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61BE15-C30D-4B70-8EB1-A88428036D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6D011-C4B4-4147-B70F-BA2B58EDC841}" type="datetimeFigureOut">
              <a:rPr lang="ko-KR" altLang="en-US" smtClean="0"/>
              <a:t>2021-06-17 Thu요일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89637D-FB66-45AE-9F15-791DFE7E41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5496C7-F43E-4684-A213-2D4DDB93F7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D59DA-9C24-4B08-BCF9-2EF8CCBC4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041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F45433-66B3-4C83-A42E-DC72EAD7B9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82A3ED-20B8-45D4-A6AC-A64DF36F2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2B73934-D901-484D-8E9E-104BBD6C9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946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AA0981F-3A4C-4E2A-A72E-E3FDAA109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09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0CC5FB-87B1-48EF-83C4-DEA4B0E1A2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79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4590671-09EB-486D-A49F-CD72324BB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706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1E0150-364E-407B-8099-9BB32E279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1CDF5A7-E904-4B4F-9017-830380978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3"/>
            <a:ext cx="12192000" cy="6859333"/>
          </a:xfrm>
        </p:spPr>
      </p:pic>
    </p:spTree>
    <p:extLst>
      <p:ext uri="{BB962C8B-B14F-4D97-AF65-F5344CB8AC3E}">
        <p14:creationId xmlns:p14="http://schemas.microsoft.com/office/powerpoint/2010/main" val="1167593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9C2434C-80C8-45BE-B7D9-99A5F2A76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72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AAB7E6F-C2B3-42A8-A356-87BF4872C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90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B74015B-2738-4931-A271-10F97FBC6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793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1BA9FCB-684F-4EA3-8841-8E26AA1A2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395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D9D44F7-F2EE-4F91-82A8-C1492CDD30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613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93C3A1-B296-4AEB-96E9-C54A2D4A0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39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1C03BF-1EAC-4179-9141-98D569236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379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와이드스크린</PresentationFormat>
  <Paragraphs>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Castell Paber</dc:creator>
  <cp:lastModifiedBy>Castell Paber</cp:lastModifiedBy>
  <cp:revision>1</cp:revision>
  <dcterms:created xsi:type="dcterms:W3CDTF">2021-06-17T00:01:31Z</dcterms:created>
  <dcterms:modified xsi:type="dcterms:W3CDTF">2021-06-17T00:03:29Z</dcterms:modified>
</cp:coreProperties>
</file>

<file path=docProps/thumbnail.jpeg>
</file>